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4"/>
  </p:sldMasterIdLst>
  <p:notesMasterIdLst>
    <p:notesMasterId r:id="rId16"/>
  </p:notesMasterIdLst>
  <p:handoutMasterIdLst>
    <p:handoutMasterId r:id="rId17"/>
  </p:handoutMasterIdLst>
  <p:sldIdLst>
    <p:sldId id="439" r:id="rId5"/>
    <p:sldId id="437" r:id="rId6"/>
    <p:sldId id="440" r:id="rId7"/>
    <p:sldId id="442" r:id="rId8"/>
    <p:sldId id="443" r:id="rId9"/>
    <p:sldId id="445" r:id="rId10"/>
    <p:sldId id="441" r:id="rId11"/>
    <p:sldId id="446" r:id="rId12"/>
    <p:sldId id="448" r:id="rId13"/>
    <p:sldId id="444" r:id="rId14"/>
    <p:sldId id="43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E8E1"/>
    <a:srgbClr val="78DBE9"/>
    <a:srgbClr val="FFFFFF"/>
    <a:srgbClr val="134263"/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CA3332-B91B-429B-9E5A-C934D159E4D2}" v="2" dt="2025-01-27T22:24:13.662"/>
  </p1510:revLst>
</p1510:revInfo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mela Berry" userId="c0f6fc36b51b349c" providerId="LiveId" clId="{17CA3332-B91B-429B-9E5A-C934D159E4D2}"/>
    <pc:docChg chg="custSel modSld">
      <pc:chgData name="Pamela Berry" userId="c0f6fc36b51b349c" providerId="LiveId" clId="{17CA3332-B91B-429B-9E5A-C934D159E4D2}" dt="2025-01-27T22:24:50.092" v="18" actId="478"/>
      <pc:docMkLst>
        <pc:docMk/>
      </pc:docMkLst>
      <pc:sldChg chg="delSp modSp mod">
        <pc:chgData name="Pamela Berry" userId="c0f6fc36b51b349c" providerId="LiveId" clId="{17CA3332-B91B-429B-9E5A-C934D159E4D2}" dt="2025-01-27T22:23:15.851" v="10" actId="1076"/>
        <pc:sldMkLst>
          <pc:docMk/>
          <pc:sldMk cId="2280806097" sldId="435"/>
        </pc:sldMkLst>
        <pc:spChg chg="mod">
          <ac:chgData name="Pamela Berry" userId="c0f6fc36b51b349c" providerId="LiveId" clId="{17CA3332-B91B-429B-9E5A-C934D159E4D2}" dt="2025-01-27T22:23:15.851" v="10" actId="1076"/>
          <ac:spMkLst>
            <pc:docMk/>
            <pc:sldMk cId="2280806097" sldId="435"/>
            <ac:spMk id="6" creationId="{6C71D8FC-E122-CABE-6FCE-615B2C341934}"/>
          </ac:spMkLst>
        </pc:spChg>
        <pc:spChg chg="mod">
          <ac:chgData name="Pamela Berry" userId="c0f6fc36b51b349c" providerId="LiveId" clId="{17CA3332-B91B-429B-9E5A-C934D159E4D2}" dt="2025-01-27T22:23:12.892" v="9" actId="1076"/>
          <ac:spMkLst>
            <pc:docMk/>
            <pc:sldMk cId="2280806097" sldId="435"/>
            <ac:spMk id="9" creationId="{581F7719-973C-41CB-9EA9-DC7CEC76A077}"/>
          </ac:spMkLst>
        </pc:spChg>
        <pc:picChg chg="del">
          <ac:chgData name="Pamela Berry" userId="c0f6fc36b51b349c" providerId="LiveId" clId="{17CA3332-B91B-429B-9E5A-C934D159E4D2}" dt="2025-01-27T22:23:03.473" v="6" actId="478"/>
          <ac:picMkLst>
            <pc:docMk/>
            <pc:sldMk cId="2280806097" sldId="435"/>
            <ac:picMk id="4" creationId="{F61964B7-4BA2-C035-0EAE-6011F3104302}"/>
          </ac:picMkLst>
        </pc:picChg>
      </pc:sldChg>
      <pc:sldChg chg="delSp mod delAnim">
        <pc:chgData name="Pamela Berry" userId="c0f6fc36b51b349c" providerId="LiveId" clId="{17CA3332-B91B-429B-9E5A-C934D159E4D2}" dt="2025-01-27T22:21:38.322" v="2" actId="478"/>
        <pc:sldMkLst>
          <pc:docMk/>
          <pc:sldMk cId="3457628484" sldId="440"/>
        </pc:sldMkLst>
        <pc:picChg chg="del">
          <ac:chgData name="Pamela Berry" userId="c0f6fc36b51b349c" providerId="LiveId" clId="{17CA3332-B91B-429B-9E5A-C934D159E4D2}" dt="2025-01-27T22:21:38.322" v="2" actId="478"/>
          <ac:picMkLst>
            <pc:docMk/>
            <pc:sldMk cId="3457628484" sldId="440"/>
            <ac:picMk id="12" creationId="{571919FE-0CE8-1028-BDE2-BB2DEA259241}"/>
          </ac:picMkLst>
        </pc:picChg>
      </pc:sldChg>
      <pc:sldChg chg="addSp delSp modSp mod">
        <pc:chgData name="Pamela Berry" userId="c0f6fc36b51b349c" providerId="LiveId" clId="{17CA3332-B91B-429B-9E5A-C934D159E4D2}" dt="2025-01-27T22:24:50.092" v="18" actId="478"/>
        <pc:sldMkLst>
          <pc:docMk/>
          <pc:sldMk cId="3421864832" sldId="442"/>
        </pc:sldMkLst>
        <pc:spChg chg="add mod">
          <ac:chgData name="Pamela Berry" userId="c0f6fc36b51b349c" providerId="LiveId" clId="{17CA3332-B91B-429B-9E5A-C934D159E4D2}" dt="2025-01-27T22:24:50.092" v="18" actId="478"/>
          <ac:spMkLst>
            <pc:docMk/>
            <pc:sldMk cId="3421864832" sldId="442"/>
            <ac:spMk id="7" creationId="{77C3662A-1C35-049F-E760-D56269653AE4}"/>
          </ac:spMkLst>
        </pc:spChg>
        <pc:picChg chg="del">
          <ac:chgData name="Pamela Berry" userId="c0f6fc36b51b349c" providerId="LiveId" clId="{17CA3332-B91B-429B-9E5A-C934D159E4D2}" dt="2025-01-27T22:24:50.092" v="18" actId="478"/>
          <ac:picMkLst>
            <pc:docMk/>
            <pc:sldMk cId="3421864832" sldId="442"/>
            <ac:picMk id="19" creationId="{796929A0-D8C0-CBE4-F00C-9EFA7903F194}"/>
          </ac:picMkLst>
        </pc:picChg>
      </pc:sldChg>
      <pc:sldChg chg="addSp delSp modSp mod">
        <pc:chgData name="Pamela Berry" userId="c0f6fc36b51b349c" providerId="LiveId" clId="{17CA3332-B91B-429B-9E5A-C934D159E4D2}" dt="2025-01-27T22:24:22.522" v="17" actId="14100"/>
        <pc:sldMkLst>
          <pc:docMk/>
          <pc:sldMk cId="248113133" sldId="444"/>
        </pc:sldMkLst>
        <pc:picChg chg="del">
          <ac:chgData name="Pamela Berry" userId="c0f6fc36b51b349c" providerId="LiveId" clId="{17CA3332-B91B-429B-9E5A-C934D159E4D2}" dt="2025-01-27T22:22:40.450" v="5" actId="478"/>
          <ac:picMkLst>
            <pc:docMk/>
            <pc:sldMk cId="248113133" sldId="444"/>
            <ac:picMk id="2" creationId="{D50E2590-F3C7-31D9-0A20-10BE2F621AE5}"/>
          </ac:picMkLst>
        </pc:picChg>
        <pc:picChg chg="add del mod">
          <ac:chgData name="Pamela Berry" userId="c0f6fc36b51b349c" providerId="LiveId" clId="{17CA3332-B91B-429B-9E5A-C934D159E4D2}" dt="2025-01-27T22:23:45.792" v="12" actId="478"/>
          <ac:picMkLst>
            <pc:docMk/>
            <pc:sldMk cId="248113133" sldId="444"/>
            <ac:picMk id="6" creationId="{FCAA1A70-4721-AA6B-AFBC-4B44EBA2355D}"/>
          </ac:picMkLst>
        </pc:picChg>
        <pc:picChg chg="add mod">
          <ac:chgData name="Pamela Berry" userId="c0f6fc36b51b349c" providerId="LiveId" clId="{17CA3332-B91B-429B-9E5A-C934D159E4D2}" dt="2025-01-27T22:24:22.522" v="17" actId="14100"/>
          <ac:picMkLst>
            <pc:docMk/>
            <pc:sldMk cId="248113133" sldId="444"/>
            <ac:picMk id="8" creationId="{751EBF05-0C5C-1670-D6A9-89328E7D0941}"/>
          </ac:picMkLst>
        </pc:picChg>
      </pc:sldChg>
      <pc:sldChg chg="delSp mod delAnim">
        <pc:chgData name="Pamela Berry" userId="c0f6fc36b51b349c" providerId="LiveId" clId="{17CA3332-B91B-429B-9E5A-C934D159E4D2}" dt="2025-01-27T22:21:57.284" v="4" actId="478"/>
        <pc:sldMkLst>
          <pc:docMk/>
          <pc:sldMk cId="517068035" sldId="446"/>
        </pc:sldMkLst>
        <pc:picChg chg="del">
          <ac:chgData name="Pamela Berry" userId="c0f6fc36b51b349c" providerId="LiveId" clId="{17CA3332-B91B-429B-9E5A-C934D159E4D2}" dt="2025-01-27T22:21:56.601" v="3" actId="478"/>
          <ac:picMkLst>
            <pc:docMk/>
            <pc:sldMk cId="517068035" sldId="446"/>
            <ac:picMk id="4" creationId="{7D63F316-CB62-9FFF-3E6E-2663CF7688F9}"/>
          </ac:picMkLst>
        </pc:picChg>
        <pc:picChg chg="del">
          <ac:chgData name="Pamela Berry" userId="c0f6fc36b51b349c" providerId="LiveId" clId="{17CA3332-B91B-429B-9E5A-C934D159E4D2}" dt="2025-01-27T22:21:57.284" v="4" actId="478"/>
          <ac:picMkLst>
            <pc:docMk/>
            <pc:sldMk cId="517068035" sldId="446"/>
            <ac:picMk id="10" creationId="{BB8B35D1-7DA8-F204-F34F-40AEB10D4BDB}"/>
          </ac:picMkLst>
        </pc:picChg>
      </pc:sldChg>
      <pc:sldChg chg="delSp mod">
        <pc:chgData name="Pamela Berry" userId="c0f6fc36b51b349c" providerId="LiveId" clId="{17CA3332-B91B-429B-9E5A-C934D159E4D2}" dt="2025-01-27T22:21:31.102" v="1" actId="478"/>
        <pc:sldMkLst>
          <pc:docMk/>
          <pc:sldMk cId="1908169797" sldId="448"/>
        </pc:sldMkLst>
        <pc:picChg chg="del">
          <ac:chgData name="Pamela Berry" userId="c0f6fc36b51b349c" providerId="LiveId" clId="{17CA3332-B91B-429B-9E5A-C934D159E4D2}" dt="2025-01-27T22:21:30.531" v="0" actId="478"/>
          <ac:picMkLst>
            <pc:docMk/>
            <pc:sldMk cId="1908169797" sldId="448"/>
            <ac:picMk id="9" creationId="{1F0AA420-44E2-17AC-CC0A-8143BD8A6F7F}"/>
          </ac:picMkLst>
        </pc:picChg>
        <pc:picChg chg="del">
          <ac:chgData name="Pamela Berry" userId="c0f6fc36b51b349c" providerId="LiveId" clId="{17CA3332-B91B-429B-9E5A-C934D159E4D2}" dt="2025-01-27T22:21:31.102" v="1" actId="478"/>
          <ac:picMkLst>
            <pc:docMk/>
            <pc:sldMk cId="1908169797" sldId="448"/>
            <ac:picMk id="13" creationId="{D0FE67D9-DE36-8A88-39DA-7830994600AC}"/>
          </ac:picMkLst>
        </pc:picChg>
      </pc:sldChg>
    </pc:docChg>
  </pc:docChgLst>
  <pc:docChgLst>
    <pc:chgData name="Pamela Berry" userId="c0f6fc36b51b349c" providerId="LiveId" clId="{31BCE4F4-B21B-4DF9-814B-7B7E8022C299}"/>
    <pc:docChg chg="undo redo custSel addSld delSld modSld sldOrd modMainMaster">
      <pc:chgData name="Pamela Berry" userId="c0f6fc36b51b349c" providerId="LiveId" clId="{31BCE4F4-B21B-4DF9-814B-7B7E8022C299}" dt="2024-09-25T14:00:46.101" v="4439" actId="14100"/>
      <pc:docMkLst>
        <pc:docMk/>
      </pc:docMkLst>
      <pc:sldChg chg="addSp delSp modSp mod modTransition setBg">
        <pc:chgData name="Pamela Berry" userId="c0f6fc36b51b349c" providerId="LiveId" clId="{31BCE4F4-B21B-4DF9-814B-7B7E8022C299}" dt="2024-09-25T00:33:29.562" v="4256" actId="1076"/>
        <pc:sldMkLst>
          <pc:docMk/>
          <pc:sldMk cId="2280806097" sldId="435"/>
        </pc:sldMkLst>
      </pc:sldChg>
      <pc:sldChg chg="addSp modSp mod modTransition setBg">
        <pc:chgData name="Pamela Berry" userId="c0f6fc36b51b349c" providerId="LiveId" clId="{31BCE4F4-B21B-4DF9-814B-7B7E8022C299}" dt="2024-09-24T23:47:24.385" v="4059" actId="14100"/>
        <pc:sldMkLst>
          <pc:docMk/>
          <pc:sldMk cId="2567017441" sldId="437"/>
        </pc:sldMkLst>
      </pc:sldChg>
      <pc:sldChg chg="addSp delSp modSp mod modTransition setBg">
        <pc:chgData name="Pamela Berry" userId="c0f6fc36b51b349c" providerId="LiveId" clId="{31BCE4F4-B21B-4DF9-814B-7B7E8022C299}" dt="2024-09-24T23:24:39.675" v="3988" actId="255"/>
        <pc:sldMkLst>
          <pc:docMk/>
          <pc:sldMk cId="2701710032" sldId="439"/>
        </pc:sldMkLst>
      </pc:sldChg>
      <pc:sldChg chg="modSp mod modTransition setBg">
        <pc:chgData name="Pamela Berry" userId="c0f6fc36b51b349c" providerId="LiveId" clId="{31BCE4F4-B21B-4DF9-814B-7B7E8022C299}" dt="2024-09-24T23:46:19.765" v="4055" actId="20577"/>
        <pc:sldMkLst>
          <pc:docMk/>
          <pc:sldMk cId="3457628484" sldId="440"/>
        </pc:sldMkLst>
      </pc:sldChg>
      <pc:sldChg chg="addSp delSp modSp mod modTransition setBg">
        <pc:chgData name="Pamela Berry" userId="c0f6fc36b51b349c" providerId="LiveId" clId="{31BCE4F4-B21B-4DF9-814B-7B7E8022C299}" dt="2024-09-25T13:36:33.421" v="4293" actId="20577"/>
        <pc:sldMkLst>
          <pc:docMk/>
          <pc:sldMk cId="2470345671" sldId="441"/>
        </pc:sldMkLst>
      </pc:sldChg>
      <pc:sldChg chg="addSp delSp modSp mod modTransition setBg setClrOvrMap">
        <pc:chgData name="Pamela Berry" userId="c0f6fc36b51b349c" providerId="LiveId" clId="{31BCE4F4-B21B-4DF9-814B-7B7E8022C299}" dt="2024-09-25T13:57:11.053" v="4433" actId="1076"/>
        <pc:sldMkLst>
          <pc:docMk/>
          <pc:sldMk cId="3421864832" sldId="442"/>
        </pc:sldMkLst>
      </pc:sldChg>
      <pc:sldChg chg="addSp delSp modSp mod modTransition">
        <pc:chgData name="Pamela Berry" userId="c0f6fc36b51b349c" providerId="LiveId" clId="{31BCE4F4-B21B-4DF9-814B-7B7E8022C299}" dt="2024-09-25T13:49:51.628" v="4296" actId="1076"/>
        <pc:sldMkLst>
          <pc:docMk/>
          <pc:sldMk cId="4154249392" sldId="443"/>
        </pc:sldMkLst>
      </pc:sldChg>
      <pc:sldChg chg="addSp delSp modSp mod ord modTransition">
        <pc:chgData name="Pamela Berry" userId="c0f6fc36b51b349c" providerId="LiveId" clId="{31BCE4F4-B21B-4DF9-814B-7B7E8022C299}" dt="2024-09-25T13:51:28.689" v="4428" actId="20577"/>
        <pc:sldMkLst>
          <pc:docMk/>
          <pc:sldMk cId="248113133" sldId="444"/>
        </pc:sldMkLst>
      </pc:sldChg>
      <pc:sldChg chg="addSp delSp modSp mod ord modTransition setBg addAnim delAnim modAnim">
        <pc:chgData name="Pamela Berry" userId="c0f6fc36b51b349c" providerId="LiveId" clId="{31BCE4F4-B21B-4DF9-814B-7B7E8022C299}" dt="2024-09-25T14:00:46.101" v="4439" actId="14100"/>
        <pc:sldMkLst>
          <pc:docMk/>
          <pc:sldMk cId="1748824049" sldId="445"/>
        </pc:sldMkLst>
      </pc:sldChg>
      <pc:sldChg chg="addSp delSp modSp mod modTransition modAnim">
        <pc:chgData name="Pamela Berry" userId="c0f6fc36b51b349c" providerId="LiveId" clId="{31BCE4F4-B21B-4DF9-814B-7B7E8022C299}" dt="2024-09-24T23:32:00.169" v="4020" actId="1076"/>
        <pc:sldMkLst>
          <pc:docMk/>
          <pc:sldMk cId="517068035" sldId="446"/>
        </pc:sldMkLst>
      </pc:sldChg>
      <pc:sldChg chg="addSp delSp modSp del mod modTransition">
        <pc:chgData name="Pamela Berry" userId="c0f6fc36b51b349c" providerId="LiveId" clId="{31BCE4F4-B21B-4DF9-814B-7B7E8022C299}" dt="2024-09-23T23:30:21.644" v="1692" actId="2696"/>
        <pc:sldMkLst>
          <pc:docMk/>
          <pc:sldMk cId="1631804628" sldId="447"/>
        </pc:sldMkLst>
      </pc:sldChg>
      <pc:sldChg chg="addSp delSp modSp add mod ord setBg">
        <pc:chgData name="Pamela Berry" userId="c0f6fc36b51b349c" providerId="LiveId" clId="{31BCE4F4-B21B-4DF9-814B-7B7E8022C299}" dt="2024-09-25T13:51:49.484" v="4430" actId="1076"/>
        <pc:sldMkLst>
          <pc:docMk/>
          <pc:sldMk cId="1908169797" sldId="448"/>
        </pc:sldMkLst>
      </pc:sldChg>
      <pc:sldMasterChg chg="modTransition delSldLayout modSldLayout">
        <pc:chgData name="Pamela Berry" userId="c0f6fc36b51b349c" providerId="LiveId" clId="{31BCE4F4-B21B-4DF9-814B-7B7E8022C299}" dt="2024-09-23T23:30:21.644" v="1692" actId="2696"/>
        <pc:sldMasterMkLst>
          <pc:docMk/>
          <pc:sldMasterMk cId="754743897" sldId="2147483737"/>
        </pc:sldMasterMkLst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4088555097" sldId="2147483738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2945482697" sldId="2147483739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2386289200" sldId="2147483740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3906443211" sldId="2147483741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1899446512" sldId="2147483742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3660212085" sldId="2147483743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2158664665" sldId="2147483744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3394712618" sldId="2147483745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248440019" sldId="2147483746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3887451007" sldId="2147483747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2561357891" sldId="2147483748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2099231418" sldId="2147483750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4232627469" sldId="2147483752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136538304" sldId="2147483753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727954542" sldId="2147483754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2730975990" sldId="2147483755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3591790294" sldId="2147483756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424701429" sldId="2147483757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2534382682" sldId="2147483758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2589817228" sldId="2147483759"/>
          </pc:sldLayoutMkLst>
        </pc:sldLayoutChg>
        <pc:sldLayoutChg chg="del modTransition">
          <pc:chgData name="Pamela Berry" userId="c0f6fc36b51b349c" providerId="LiveId" clId="{31BCE4F4-B21B-4DF9-814B-7B7E8022C299}" dt="2024-09-23T23:30:21.644" v="1692" actId="2696"/>
          <pc:sldLayoutMkLst>
            <pc:docMk/>
            <pc:sldMasterMk cId="754743897" sldId="2147483737"/>
            <pc:sldLayoutMk cId="2461981621" sldId="2147483760"/>
          </pc:sldLayoutMkLst>
        </pc:sldLayoutChg>
        <pc:sldLayoutChg chg="modTransition">
          <pc:chgData name="Pamela Berry" userId="c0f6fc36b51b349c" providerId="LiveId" clId="{31BCE4F4-B21B-4DF9-814B-7B7E8022C299}" dt="2024-09-23T22:54:33.599" v="8"/>
          <pc:sldLayoutMkLst>
            <pc:docMk/>
            <pc:sldMasterMk cId="754743897" sldId="2147483737"/>
            <pc:sldLayoutMk cId="1552122372" sldId="2147483761"/>
          </pc:sldLayoutMkLst>
        </pc:sldLayoutChg>
      </pc:sldMasterChg>
    </pc:docChg>
  </pc:docChgLst>
  <pc:docChgLst>
    <pc:chgData name="wesley Dufelmeier" userId="4f7f0667a31b3d13" providerId="Windows Live" clId="Web-{9DA1B04A-0C85-4136-B5F3-AF936F16DF7E}"/>
    <pc:docChg chg="modSld">
      <pc:chgData name="wesley Dufelmeier" userId="4f7f0667a31b3d13" providerId="Windows Live" clId="Web-{9DA1B04A-0C85-4136-B5F3-AF936F16DF7E}" dt="2024-09-24T23:54:51.422" v="431" actId="14100"/>
      <pc:docMkLst>
        <pc:docMk/>
      </pc:docMkLst>
      <pc:sldChg chg="addSp modSp">
        <pc:chgData name="wesley Dufelmeier" userId="4f7f0667a31b3d13" providerId="Windows Live" clId="Web-{9DA1B04A-0C85-4136-B5F3-AF936F16DF7E}" dt="2024-09-24T23:19:45.542" v="200" actId="20577"/>
        <pc:sldMkLst>
          <pc:docMk/>
          <pc:sldMk cId="3421864832" sldId="442"/>
        </pc:sldMkLst>
      </pc:sldChg>
      <pc:sldChg chg="addSp delSp modSp">
        <pc:chgData name="wesley Dufelmeier" userId="4f7f0667a31b3d13" providerId="Windows Live" clId="Web-{9DA1B04A-0C85-4136-B5F3-AF936F16DF7E}" dt="2024-09-24T23:13:34.892" v="107" actId="1076"/>
        <pc:sldMkLst>
          <pc:docMk/>
          <pc:sldMk cId="4154249392" sldId="443"/>
        </pc:sldMkLst>
      </pc:sldChg>
      <pc:sldChg chg="addSp delSp modSp">
        <pc:chgData name="wesley Dufelmeier" userId="4f7f0667a31b3d13" providerId="Windows Live" clId="Web-{9DA1B04A-0C85-4136-B5F3-AF936F16DF7E}" dt="2024-09-24T23:54:51.422" v="431" actId="14100"/>
        <pc:sldMkLst>
          <pc:docMk/>
          <pc:sldMk cId="1748824049" sldId="445"/>
        </pc:sldMkLst>
      </pc:sldChg>
      <pc:sldChg chg="addSp modSp">
        <pc:chgData name="wesley Dufelmeier" userId="4f7f0667a31b3d13" providerId="Windows Live" clId="Web-{9DA1B04A-0C85-4136-B5F3-AF936F16DF7E}" dt="2024-09-24T23:24:51.235" v="203" actId="1076"/>
        <pc:sldMkLst>
          <pc:docMk/>
          <pc:sldMk cId="517068035" sldId="446"/>
        </pc:sldMkLst>
      </pc:sldChg>
      <pc:sldChg chg="addSp delSp modSp">
        <pc:chgData name="wesley Dufelmeier" userId="4f7f0667a31b3d13" providerId="Windows Live" clId="Web-{9DA1B04A-0C85-4136-B5F3-AF936F16DF7E}" dt="2024-09-24T22:49:11.415" v="97"/>
        <pc:sldMkLst>
          <pc:docMk/>
          <pc:sldMk cId="1908169797" sldId="448"/>
        </pc:sldMkLst>
      </pc:sldChg>
    </pc:docChg>
  </pc:docChgLst>
  <pc:docChgLst>
    <pc:chgData name="wesley Dufelmeier" userId="4f7f0667a31b3d13" providerId="Windows Live" clId="Web-{2C8F4F2D-69AD-42FD-B86E-EABEE24DC98F}"/>
    <pc:docChg chg="modSld">
      <pc:chgData name="wesley Dufelmeier" userId="4f7f0667a31b3d13" providerId="Windows Live" clId="Web-{2C8F4F2D-69AD-42FD-B86E-EABEE24DC98F}" dt="2024-09-25T13:46:18.978" v="5" actId="20577"/>
      <pc:docMkLst>
        <pc:docMk/>
      </pc:docMkLst>
      <pc:sldChg chg="modSp">
        <pc:chgData name="wesley Dufelmeier" userId="4f7f0667a31b3d13" providerId="Windows Live" clId="Web-{2C8F4F2D-69AD-42FD-B86E-EABEE24DC98F}" dt="2024-09-25T13:46:18.978" v="5" actId="20577"/>
        <pc:sldMkLst>
          <pc:docMk/>
          <pc:sldMk cId="1748824049" sldId="44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5548A0-F329-494A-AF74-5C2BC65884A3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98C2565-4384-4B04-B467-0E065E6C3C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venir Next LT Pro" panose="020B0504020202020204" pitchFamily="34" charset="0"/>
            </a:rPr>
            <a:t>Self-employed people and smaller businesses are not included</a:t>
          </a:r>
        </a:p>
      </dgm:t>
    </dgm:pt>
    <dgm:pt modelId="{73B6D7BF-82C3-4A55-AF3F-30CA381617FE}" type="parTrans" cxnId="{4D2DEAC2-49E6-4967-9452-FAF6E2E08813}">
      <dgm:prSet/>
      <dgm:spPr/>
      <dgm:t>
        <a:bodyPr/>
        <a:lstStyle/>
        <a:p>
          <a:endParaRPr lang="en-US"/>
        </a:p>
      </dgm:t>
    </dgm:pt>
    <dgm:pt modelId="{5D9F98A2-0FCD-40FD-B2FE-7F560F0C0744}" type="sibTrans" cxnId="{4D2DEAC2-49E6-4967-9452-FAF6E2E08813}">
      <dgm:prSet/>
      <dgm:spPr/>
      <dgm:t>
        <a:bodyPr/>
        <a:lstStyle/>
        <a:p>
          <a:endParaRPr lang="en-US"/>
        </a:p>
      </dgm:t>
    </dgm:pt>
    <dgm:pt modelId="{EDA1486C-6C78-4008-8809-C6CC27329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venir Next LT Pro" panose="020B0504020202020204" pitchFamily="34" charset="0"/>
            </a:rPr>
            <a:t>The</a:t>
          </a:r>
          <a:r>
            <a:rPr lang="en-US" baseline="0">
              <a:latin typeface="Avenir Next LT Pro" panose="020B0504020202020204" pitchFamily="34" charset="0"/>
            </a:rPr>
            <a:t> companies themselves do the calculations which could result in incorrect or missing data</a:t>
          </a:r>
          <a:endParaRPr lang="en-US">
            <a:latin typeface="Avenir Next LT Pro" panose="020B0504020202020204" pitchFamily="34" charset="0"/>
          </a:endParaRPr>
        </a:p>
      </dgm:t>
    </dgm:pt>
    <dgm:pt modelId="{CE240D34-B0F7-45AC-B7CF-6492D22AA116}" type="sibTrans" cxnId="{37BCB513-E6FB-42DB-AF0D-7777F03814CF}">
      <dgm:prSet/>
      <dgm:spPr/>
      <dgm:t>
        <a:bodyPr/>
        <a:lstStyle/>
        <a:p>
          <a:endParaRPr lang="en-US"/>
        </a:p>
      </dgm:t>
    </dgm:pt>
    <dgm:pt modelId="{CB290896-47F4-4246-B31D-7F6680BE0631}" type="parTrans" cxnId="{37BCB513-E6FB-42DB-AF0D-7777F03814CF}">
      <dgm:prSet/>
      <dgm:spPr/>
      <dgm:t>
        <a:bodyPr/>
        <a:lstStyle/>
        <a:p>
          <a:endParaRPr lang="en-US"/>
        </a:p>
      </dgm:t>
    </dgm:pt>
    <dgm:pt modelId="{EF4FE30A-99BC-49E4-823E-AFCCA05B0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venir Next LT Pro" panose="020B0504020202020204" pitchFamily="34" charset="0"/>
            </a:rPr>
            <a:t>This data did not differentiate full time employees from others</a:t>
          </a:r>
        </a:p>
      </dgm:t>
    </dgm:pt>
    <dgm:pt modelId="{852AFBC1-FF75-4F17-B1D2-0EEB2FF74D83}" type="sibTrans" cxnId="{614FD975-4565-4C09-9C10-4A0299209516}">
      <dgm:prSet/>
      <dgm:spPr/>
      <dgm:t>
        <a:bodyPr/>
        <a:lstStyle/>
        <a:p>
          <a:endParaRPr lang="en-US"/>
        </a:p>
      </dgm:t>
    </dgm:pt>
    <dgm:pt modelId="{FAC8597F-5523-42CD-938F-6D9C5F11B9CC}" type="parTrans" cxnId="{614FD975-4565-4C09-9C10-4A0299209516}">
      <dgm:prSet/>
      <dgm:spPr/>
      <dgm:t>
        <a:bodyPr/>
        <a:lstStyle/>
        <a:p>
          <a:endParaRPr lang="en-US"/>
        </a:p>
      </dgm:t>
    </dgm:pt>
    <dgm:pt modelId="{803C9AA1-6490-41AD-9A46-D71BFC0F4F31}" type="pres">
      <dgm:prSet presAssocID="{4D5548A0-F329-494A-AF74-5C2BC65884A3}" presName="outerComposite" presStyleCnt="0">
        <dgm:presLayoutVars>
          <dgm:chMax val="5"/>
          <dgm:dir/>
          <dgm:resizeHandles val="exact"/>
        </dgm:presLayoutVars>
      </dgm:prSet>
      <dgm:spPr/>
    </dgm:pt>
    <dgm:pt modelId="{72774C96-9D4F-4398-A96A-5A34CD26379E}" type="pres">
      <dgm:prSet presAssocID="{4D5548A0-F329-494A-AF74-5C2BC65884A3}" presName="dummyMaxCanvas" presStyleCnt="0">
        <dgm:presLayoutVars/>
      </dgm:prSet>
      <dgm:spPr/>
    </dgm:pt>
    <dgm:pt modelId="{E6220A15-62FF-4111-B4A8-D44DFC225A3F}" type="pres">
      <dgm:prSet presAssocID="{4D5548A0-F329-494A-AF74-5C2BC65884A3}" presName="ThreeNodes_1" presStyleLbl="node1" presStyleIdx="0" presStyleCnt="3" custLinFactNeighborY="-1329">
        <dgm:presLayoutVars>
          <dgm:bulletEnabled val="1"/>
        </dgm:presLayoutVars>
      </dgm:prSet>
      <dgm:spPr/>
    </dgm:pt>
    <dgm:pt modelId="{97B1DEBB-039F-4058-8A76-B4AEA8E70C79}" type="pres">
      <dgm:prSet presAssocID="{4D5548A0-F329-494A-AF74-5C2BC65884A3}" presName="ThreeNodes_2" presStyleLbl="node1" presStyleIdx="1" presStyleCnt="3">
        <dgm:presLayoutVars>
          <dgm:bulletEnabled val="1"/>
        </dgm:presLayoutVars>
      </dgm:prSet>
      <dgm:spPr/>
    </dgm:pt>
    <dgm:pt modelId="{7A403F20-1C4A-4265-AA4A-F8571C2327F9}" type="pres">
      <dgm:prSet presAssocID="{4D5548A0-F329-494A-AF74-5C2BC65884A3}" presName="ThreeNodes_3" presStyleLbl="node1" presStyleIdx="2" presStyleCnt="3">
        <dgm:presLayoutVars>
          <dgm:bulletEnabled val="1"/>
        </dgm:presLayoutVars>
      </dgm:prSet>
      <dgm:spPr/>
    </dgm:pt>
    <dgm:pt modelId="{EFAC67FF-8D53-4A1A-84F3-688408B9404C}" type="pres">
      <dgm:prSet presAssocID="{4D5548A0-F329-494A-AF74-5C2BC65884A3}" presName="ThreeConn_1-2" presStyleLbl="fgAccFollowNode1" presStyleIdx="0" presStyleCnt="2">
        <dgm:presLayoutVars>
          <dgm:bulletEnabled val="1"/>
        </dgm:presLayoutVars>
      </dgm:prSet>
      <dgm:spPr/>
    </dgm:pt>
    <dgm:pt modelId="{EAC6DA71-FD83-4EED-906B-84D087E4F7D8}" type="pres">
      <dgm:prSet presAssocID="{4D5548A0-F329-494A-AF74-5C2BC65884A3}" presName="ThreeConn_2-3" presStyleLbl="fgAccFollowNode1" presStyleIdx="1" presStyleCnt="2">
        <dgm:presLayoutVars>
          <dgm:bulletEnabled val="1"/>
        </dgm:presLayoutVars>
      </dgm:prSet>
      <dgm:spPr/>
    </dgm:pt>
    <dgm:pt modelId="{6E9719B6-9FA6-4C93-96BE-5B2F95964C4A}" type="pres">
      <dgm:prSet presAssocID="{4D5548A0-F329-494A-AF74-5C2BC65884A3}" presName="ThreeNodes_1_text" presStyleLbl="node1" presStyleIdx="2" presStyleCnt="3">
        <dgm:presLayoutVars>
          <dgm:bulletEnabled val="1"/>
        </dgm:presLayoutVars>
      </dgm:prSet>
      <dgm:spPr/>
    </dgm:pt>
    <dgm:pt modelId="{F0CDB3A9-E928-4F32-B176-D52EC40A9D1A}" type="pres">
      <dgm:prSet presAssocID="{4D5548A0-F329-494A-AF74-5C2BC65884A3}" presName="ThreeNodes_2_text" presStyleLbl="node1" presStyleIdx="2" presStyleCnt="3">
        <dgm:presLayoutVars>
          <dgm:bulletEnabled val="1"/>
        </dgm:presLayoutVars>
      </dgm:prSet>
      <dgm:spPr/>
    </dgm:pt>
    <dgm:pt modelId="{B39E360C-2B2B-49CA-9CFC-B468E2147819}" type="pres">
      <dgm:prSet presAssocID="{4D5548A0-F329-494A-AF74-5C2BC65884A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37BCB513-E6FB-42DB-AF0D-7777F03814CF}" srcId="{4D5548A0-F329-494A-AF74-5C2BC65884A3}" destId="{EDA1486C-6C78-4008-8809-C6CC2732962F}" srcOrd="2" destOrd="0" parTransId="{CB290896-47F4-4246-B31D-7F6680BE0631}" sibTransId="{CE240D34-B0F7-45AC-B7CF-6492D22AA116}"/>
    <dgm:cxn modelId="{86DF2E28-4F1B-442B-8422-ED7736182A6D}" type="presOf" srcId="{EF4FE30A-99BC-49E4-823E-AFCCA05B01EF}" destId="{97B1DEBB-039F-4058-8A76-B4AEA8E70C79}" srcOrd="0" destOrd="0" presId="urn:microsoft.com/office/officeart/2005/8/layout/vProcess5"/>
    <dgm:cxn modelId="{87F0FE3F-7C36-431D-A189-E2CA0567832D}" type="presOf" srcId="{EDA1486C-6C78-4008-8809-C6CC2732962F}" destId="{7A403F20-1C4A-4265-AA4A-F8571C2327F9}" srcOrd="0" destOrd="0" presId="urn:microsoft.com/office/officeart/2005/8/layout/vProcess5"/>
    <dgm:cxn modelId="{614FD975-4565-4C09-9C10-4A0299209516}" srcId="{4D5548A0-F329-494A-AF74-5C2BC65884A3}" destId="{EF4FE30A-99BC-49E4-823E-AFCCA05B01EF}" srcOrd="1" destOrd="0" parTransId="{FAC8597F-5523-42CD-938F-6D9C5F11B9CC}" sibTransId="{852AFBC1-FF75-4F17-B1D2-0EEB2FF74D83}"/>
    <dgm:cxn modelId="{6C00AA81-4D75-4EEE-807E-3F78A1AAD202}" type="presOf" srcId="{998C2565-4384-4B04-B467-0E065E6C3C35}" destId="{6E9719B6-9FA6-4C93-96BE-5B2F95964C4A}" srcOrd="1" destOrd="0" presId="urn:microsoft.com/office/officeart/2005/8/layout/vProcess5"/>
    <dgm:cxn modelId="{F69FFFAE-C5B5-44DC-9BD6-C934E5832E95}" type="presOf" srcId="{998C2565-4384-4B04-B467-0E065E6C3C35}" destId="{E6220A15-62FF-4111-B4A8-D44DFC225A3F}" srcOrd="0" destOrd="0" presId="urn:microsoft.com/office/officeart/2005/8/layout/vProcess5"/>
    <dgm:cxn modelId="{A779D7BD-F00F-40E6-8C64-7B30319B69FE}" type="presOf" srcId="{5D9F98A2-0FCD-40FD-B2FE-7F560F0C0744}" destId="{EFAC67FF-8D53-4A1A-84F3-688408B9404C}" srcOrd="0" destOrd="0" presId="urn:microsoft.com/office/officeart/2005/8/layout/vProcess5"/>
    <dgm:cxn modelId="{4D2DEAC2-49E6-4967-9452-FAF6E2E08813}" srcId="{4D5548A0-F329-494A-AF74-5C2BC65884A3}" destId="{998C2565-4384-4B04-B467-0E065E6C3C35}" srcOrd="0" destOrd="0" parTransId="{73B6D7BF-82C3-4A55-AF3F-30CA381617FE}" sibTransId="{5D9F98A2-0FCD-40FD-B2FE-7F560F0C0744}"/>
    <dgm:cxn modelId="{7CF372D9-3F94-4722-AE13-5C13CE0AEDFF}" type="presOf" srcId="{EDA1486C-6C78-4008-8809-C6CC2732962F}" destId="{B39E360C-2B2B-49CA-9CFC-B468E2147819}" srcOrd="1" destOrd="0" presId="urn:microsoft.com/office/officeart/2005/8/layout/vProcess5"/>
    <dgm:cxn modelId="{E0034BDE-9F30-4418-9C4E-9E774A2F81E0}" type="presOf" srcId="{EF4FE30A-99BC-49E4-823E-AFCCA05B01EF}" destId="{F0CDB3A9-E928-4F32-B176-D52EC40A9D1A}" srcOrd="1" destOrd="0" presId="urn:microsoft.com/office/officeart/2005/8/layout/vProcess5"/>
    <dgm:cxn modelId="{1B39A0DE-535A-4D53-B488-75AEF6119951}" type="presOf" srcId="{4D5548A0-F329-494A-AF74-5C2BC65884A3}" destId="{803C9AA1-6490-41AD-9A46-D71BFC0F4F31}" srcOrd="0" destOrd="0" presId="urn:microsoft.com/office/officeart/2005/8/layout/vProcess5"/>
    <dgm:cxn modelId="{A2D878EE-C0ED-4303-8F8B-638FBB057CF7}" type="presOf" srcId="{852AFBC1-FF75-4F17-B1D2-0EEB2FF74D83}" destId="{EAC6DA71-FD83-4EED-906B-84D087E4F7D8}" srcOrd="0" destOrd="0" presId="urn:microsoft.com/office/officeart/2005/8/layout/vProcess5"/>
    <dgm:cxn modelId="{590F9448-3E44-41F2-93DB-FE4125EF1B98}" type="presParOf" srcId="{803C9AA1-6490-41AD-9A46-D71BFC0F4F31}" destId="{72774C96-9D4F-4398-A96A-5A34CD26379E}" srcOrd="0" destOrd="0" presId="urn:microsoft.com/office/officeart/2005/8/layout/vProcess5"/>
    <dgm:cxn modelId="{675EA9EA-2AEB-4DFE-8833-64E986CF797F}" type="presParOf" srcId="{803C9AA1-6490-41AD-9A46-D71BFC0F4F31}" destId="{E6220A15-62FF-4111-B4A8-D44DFC225A3F}" srcOrd="1" destOrd="0" presId="urn:microsoft.com/office/officeart/2005/8/layout/vProcess5"/>
    <dgm:cxn modelId="{A479AF00-FA06-41F8-A2F5-37693BBB9420}" type="presParOf" srcId="{803C9AA1-6490-41AD-9A46-D71BFC0F4F31}" destId="{97B1DEBB-039F-4058-8A76-B4AEA8E70C79}" srcOrd="2" destOrd="0" presId="urn:microsoft.com/office/officeart/2005/8/layout/vProcess5"/>
    <dgm:cxn modelId="{6F5355C9-8973-4ECD-AB45-2FF7EB2BB17D}" type="presParOf" srcId="{803C9AA1-6490-41AD-9A46-D71BFC0F4F31}" destId="{7A403F20-1C4A-4265-AA4A-F8571C2327F9}" srcOrd="3" destOrd="0" presId="urn:microsoft.com/office/officeart/2005/8/layout/vProcess5"/>
    <dgm:cxn modelId="{1A243F8E-329F-4B62-9A9B-06A5E01D668D}" type="presParOf" srcId="{803C9AA1-6490-41AD-9A46-D71BFC0F4F31}" destId="{EFAC67FF-8D53-4A1A-84F3-688408B9404C}" srcOrd="4" destOrd="0" presId="urn:microsoft.com/office/officeart/2005/8/layout/vProcess5"/>
    <dgm:cxn modelId="{CFC7B100-F212-4127-AC07-4A2D36666794}" type="presParOf" srcId="{803C9AA1-6490-41AD-9A46-D71BFC0F4F31}" destId="{EAC6DA71-FD83-4EED-906B-84D087E4F7D8}" srcOrd="5" destOrd="0" presId="urn:microsoft.com/office/officeart/2005/8/layout/vProcess5"/>
    <dgm:cxn modelId="{D2ADE83E-D5BE-4F31-9C69-2792DBDC8A7F}" type="presParOf" srcId="{803C9AA1-6490-41AD-9A46-D71BFC0F4F31}" destId="{6E9719B6-9FA6-4C93-96BE-5B2F95964C4A}" srcOrd="6" destOrd="0" presId="urn:microsoft.com/office/officeart/2005/8/layout/vProcess5"/>
    <dgm:cxn modelId="{9955FBF9-38B8-49A6-B898-DE2E319FB81D}" type="presParOf" srcId="{803C9AA1-6490-41AD-9A46-D71BFC0F4F31}" destId="{F0CDB3A9-E928-4F32-B176-D52EC40A9D1A}" srcOrd="7" destOrd="0" presId="urn:microsoft.com/office/officeart/2005/8/layout/vProcess5"/>
    <dgm:cxn modelId="{345DC5A8-CA91-4247-B153-4557F9E85012}" type="presParOf" srcId="{803C9AA1-6490-41AD-9A46-D71BFC0F4F31}" destId="{B39E360C-2B2B-49CA-9CFC-B468E214781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20A15-62FF-4111-B4A8-D44DFC225A3F}">
      <dsp:nvSpPr>
        <dsp:cNvPr id="0" name=""/>
        <dsp:cNvSpPr/>
      </dsp:nvSpPr>
      <dsp:spPr>
        <a:xfrm>
          <a:off x="0" y="0"/>
          <a:ext cx="5156795" cy="1207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venir Next LT Pro" panose="020B0504020202020204" pitchFamily="34" charset="0"/>
            </a:rPr>
            <a:t>Self-employed people and smaller businesses are not included</a:t>
          </a:r>
        </a:p>
      </dsp:txBody>
      <dsp:txXfrm>
        <a:off x="35352" y="35352"/>
        <a:ext cx="3854339" cy="1136304"/>
      </dsp:txXfrm>
    </dsp:sp>
    <dsp:sp modelId="{97B1DEBB-039F-4058-8A76-B4AEA8E70C79}">
      <dsp:nvSpPr>
        <dsp:cNvPr id="0" name=""/>
        <dsp:cNvSpPr/>
      </dsp:nvSpPr>
      <dsp:spPr>
        <a:xfrm>
          <a:off x="455011" y="1408176"/>
          <a:ext cx="5156795" cy="1207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661686"/>
                <a:satOff val="746"/>
                <a:lumOff val="1765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661686"/>
                <a:satOff val="746"/>
                <a:lumOff val="1765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venir Next LT Pro" panose="020B0504020202020204" pitchFamily="34" charset="0"/>
            </a:rPr>
            <a:t>This data did not differentiate full time employees from others</a:t>
          </a:r>
        </a:p>
      </dsp:txBody>
      <dsp:txXfrm>
        <a:off x="490363" y="1443528"/>
        <a:ext cx="3846524" cy="1136304"/>
      </dsp:txXfrm>
    </dsp:sp>
    <dsp:sp modelId="{7A403F20-1C4A-4265-AA4A-F8571C2327F9}">
      <dsp:nvSpPr>
        <dsp:cNvPr id="0" name=""/>
        <dsp:cNvSpPr/>
      </dsp:nvSpPr>
      <dsp:spPr>
        <a:xfrm>
          <a:off x="910022" y="2816352"/>
          <a:ext cx="5156795" cy="12070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323373"/>
                <a:satOff val="1492"/>
                <a:lumOff val="35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2">
                <a:hueOff val="-1323373"/>
                <a:satOff val="1492"/>
                <a:lumOff val="35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venir Next LT Pro" panose="020B0504020202020204" pitchFamily="34" charset="0"/>
            </a:rPr>
            <a:t>The</a:t>
          </a:r>
          <a:r>
            <a:rPr lang="en-US" sz="1900" kern="1200" baseline="0">
              <a:latin typeface="Avenir Next LT Pro" panose="020B0504020202020204" pitchFamily="34" charset="0"/>
            </a:rPr>
            <a:t> companies themselves do the calculations which could result in incorrect or missing data</a:t>
          </a:r>
          <a:endParaRPr lang="en-US" sz="1900" kern="1200">
            <a:latin typeface="Avenir Next LT Pro" panose="020B0504020202020204" pitchFamily="34" charset="0"/>
          </a:endParaRPr>
        </a:p>
      </dsp:txBody>
      <dsp:txXfrm>
        <a:off x="945374" y="2851704"/>
        <a:ext cx="3846524" cy="1136304"/>
      </dsp:txXfrm>
    </dsp:sp>
    <dsp:sp modelId="{EFAC67FF-8D53-4A1A-84F3-688408B9404C}">
      <dsp:nvSpPr>
        <dsp:cNvPr id="0" name=""/>
        <dsp:cNvSpPr/>
      </dsp:nvSpPr>
      <dsp:spPr>
        <a:xfrm>
          <a:off x="4372240" y="915314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48765" y="915314"/>
        <a:ext cx="431505" cy="590378"/>
      </dsp:txXfrm>
    </dsp:sp>
    <dsp:sp modelId="{EAC6DA71-FD83-4EED-906B-84D087E4F7D8}">
      <dsp:nvSpPr>
        <dsp:cNvPr id="0" name=""/>
        <dsp:cNvSpPr/>
      </dsp:nvSpPr>
      <dsp:spPr>
        <a:xfrm>
          <a:off x="4827251" y="2315443"/>
          <a:ext cx="784555" cy="78455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03776" y="2315443"/>
        <a:ext cx="431505" cy="590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84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8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555097"/>
      </p:ext>
    </p:extLst>
  </p:cSld>
  <p:clrMapOvr>
    <a:masterClrMapping/>
  </p:clrMapOvr>
  <p:transition spd="med">
    <p:pull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51007"/>
      </p:ext>
    </p:extLst>
  </p:cSld>
  <p:clrMapOvr>
    <a:masterClrMapping/>
  </p:clrMapOvr>
  <p:transition spd="med">
    <p:pull/>
  </p:transition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357891"/>
      </p:ext>
    </p:extLst>
  </p:cSld>
  <p:clrMapOvr>
    <a:masterClrMapping/>
  </p:clrMapOvr>
  <p:transition spd="med">
    <p:pull/>
  </p:transition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141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27469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8304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5454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75990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90294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1429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8268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82697"/>
      </p:ext>
    </p:extLst>
  </p:cSld>
  <p:clrMapOvr>
    <a:masterClrMapping/>
  </p:clrMapOvr>
  <p:transition spd="med">
    <p:pull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17228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22372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289200"/>
      </p:ext>
    </p:extLst>
  </p:cSld>
  <p:clrMapOvr>
    <a:masterClrMapping/>
  </p:clrMapOvr>
  <p:transition spd="med">
    <p:pull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43211"/>
      </p:ext>
    </p:extLst>
  </p:cSld>
  <p:clrMapOvr>
    <a:masterClrMapping/>
  </p:clrMapOvr>
  <p:transition spd="med">
    <p:pull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46512"/>
      </p:ext>
    </p:extLst>
  </p:cSld>
  <p:clrMapOvr>
    <a:masterClrMapping/>
  </p:clrMapOvr>
  <p:transition spd="med">
    <p:pull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12085"/>
      </p:ext>
    </p:extLst>
  </p:cSld>
  <p:clrMapOvr>
    <a:masterClrMapping/>
  </p:clrMapOvr>
  <p:transition spd="med">
    <p:pull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64665"/>
      </p:ext>
    </p:extLst>
  </p:cSld>
  <p:clrMapOvr>
    <a:masterClrMapping/>
  </p:clrMapOvr>
  <p:transition spd="med">
    <p:pull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12618"/>
      </p:ext>
    </p:extLst>
  </p:cSld>
  <p:clrMapOvr>
    <a:masterClrMapping/>
  </p:clrMapOvr>
  <p:transition spd="med">
    <p:pull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40019"/>
      </p:ext>
    </p:extLst>
  </p:cSld>
  <p:clrMapOvr>
    <a:masterClrMapping/>
  </p:clrMapOvr>
  <p:transition spd="med">
    <p:pull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74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50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1" r:id="rId21"/>
  </p:sldLayoutIdLst>
  <p:transition spd="med">
    <p:pull/>
  </p:transition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56CBC06-AFCC-4937-8EA9-F545A2EB0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4007710"/>
            <a:ext cx="9126518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spc="200">
                <a:solidFill>
                  <a:schemeClr val="tx1"/>
                </a:solidFill>
                <a:latin typeface="Avenir Next LT Pro" panose="020B0504020202020204" pitchFamily="34" charset="0"/>
              </a:rPr>
              <a:t>Gender Pay Gap in the UK</a:t>
            </a:r>
            <a:endParaRPr lang="en-US" sz="4000" kern="1200" cap="all" spc="200" baseline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E47AC3-3E43-6A30-A709-127578992F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>
                <a:solidFill>
                  <a:schemeClr val="tx1"/>
                </a:solidFill>
                <a:latin typeface="Avenir Next LT Pro" panose="020B0504020202020204" pitchFamily="34" charset="0"/>
              </a:rPr>
              <a:t>21-22 Year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041084-7D34-40AA-ACA7-1EFFC8212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08AB70BE-1769-45B8-85A6-0C837432C7E6}" type="slidenum">
              <a:rPr lang="en-US" sz="1000">
                <a:solidFill>
                  <a:schemeClr val="tx1">
                    <a:alpha val="80000"/>
                  </a:schemeClr>
                </a:solidFill>
              </a:rPr>
              <a:pPr algn="l" defTabSz="914400">
                <a:spcAft>
                  <a:spcPts val="600"/>
                </a:spcAft>
              </a:pPr>
              <a:t>1</a:t>
            </a:fld>
            <a:endParaRPr lang="en-US" sz="1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6900673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Next LT Pro" panose="020B0504020202020204" pitchFamily="34" charset="0"/>
              </a:rPr>
              <a:t>Recommendation</a:t>
            </a:r>
          </a:p>
        </p:txBody>
      </p:sp>
      <p:graphicFrame>
        <p:nvGraphicFramePr>
          <p:cNvPr id="21" name="Content Placeholder 9">
            <a:extLst>
              <a:ext uri="{FF2B5EF4-FFF2-40B4-BE49-F238E27FC236}">
                <a16:creationId xmlns:a16="http://schemas.microsoft.com/office/drawing/2014/main" id="{7892E683-1E2B-6433-6EB5-9B6AFC02D80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621153661"/>
              </p:ext>
            </p:extLst>
          </p:nvPr>
        </p:nvGraphicFramePr>
        <p:xfrm>
          <a:off x="1024128" y="2061412"/>
          <a:ext cx="6066818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AC40F07-8C2E-99EA-039D-90288BB45C74}"/>
              </a:ext>
            </a:extLst>
          </p:cNvPr>
          <p:cNvSpPr txBox="1"/>
          <p:nvPr/>
        </p:nvSpPr>
        <p:spPr>
          <a:xfrm>
            <a:off x="630936" y="826324"/>
            <a:ext cx="201168" cy="914400"/>
          </a:xfrm>
          <a:prstGeom prst="rect">
            <a:avLst/>
          </a:prstGeom>
          <a:solidFill>
            <a:srgbClr val="134263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270016-E0B6-DAC7-B6DA-CC7F3A15D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872" y="6084772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08AB70BE-1769-45B8-85A6-0C837432C7E6}" type="slidenum">
              <a:rPr lang="en-US" sz="1000" smtClean="0"/>
              <a:pPr algn="l" defTabSz="914400">
                <a:spcAft>
                  <a:spcPts val="600"/>
                </a:spcAft>
              </a:pPr>
              <a:t>10</a:t>
            </a:fld>
            <a:endParaRPr lang="en-US" sz="1000"/>
          </a:p>
        </p:txBody>
      </p:sp>
      <p:pic>
        <p:nvPicPr>
          <p:cNvPr id="8" name="Picture 7" descr="Arrows pointing up">
            <a:extLst>
              <a:ext uri="{FF2B5EF4-FFF2-40B4-BE49-F238E27FC236}">
                <a16:creationId xmlns:a16="http://schemas.microsoft.com/office/drawing/2014/main" id="{751EBF05-0C5C-1670-D6A9-89328E7D0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4801" y="0"/>
            <a:ext cx="426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  <p:transition spd="med"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758" y="1176013"/>
            <a:ext cx="4602483" cy="2651685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53556" y="2905923"/>
            <a:ext cx="2514601" cy="322161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venir Next LT Pro" panose="020B0504020202020204" pitchFamily="34" charset="0"/>
              </a:rPr>
              <a:t>Pamela Berry</a:t>
            </a:r>
          </a:p>
          <a:p>
            <a:pPr algn="ctr"/>
            <a:r>
              <a:rPr lang="en-US" sz="2400" dirty="0">
                <a:latin typeface="Avenir Next LT Pro" panose="020B0504020202020204" pitchFamily="34" charset="0"/>
              </a:rPr>
              <a:t>&amp;</a:t>
            </a:r>
          </a:p>
          <a:p>
            <a:r>
              <a:rPr lang="en-US" sz="2400" dirty="0">
                <a:latin typeface="Avenir Next LT Pro" panose="020B0504020202020204" pitchFamily="34" charset="0"/>
              </a:rPr>
              <a:t>Wes </a:t>
            </a:r>
            <a:r>
              <a:rPr lang="en-US" sz="2400" dirty="0" err="1">
                <a:latin typeface="Avenir Next LT Pro" panose="020B0504020202020204" pitchFamily="34" charset="0"/>
              </a:rPr>
              <a:t>Dufelmeier</a:t>
            </a:r>
            <a:endParaRPr lang="en-US" sz="2400" dirty="0">
              <a:latin typeface="Avenir Next LT Pro" panose="020B0504020202020204" pitchFamily="34" charset="0"/>
            </a:endParaRPr>
          </a:p>
          <a:p>
            <a:r>
              <a:rPr lang="en-US" sz="2400" dirty="0">
                <a:latin typeface="Avenir Next LT Pro" panose="020B0504020202020204" pitchFamily="34" charset="0"/>
              </a:rPr>
              <a:t>DAB 812</a:t>
            </a:r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>
                <a:latin typeface="Avenir Next LT Pro" panose="020B0504020202020204" pitchFamily="34" charset="0"/>
              </a:rPr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927D6-AFA7-348E-8C32-400C1E6F32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4128" y="1796796"/>
            <a:ext cx="7790688" cy="4233672"/>
          </a:xfrm>
        </p:spPr>
        <p:txBody>
          <a:bodyPr vert="horz" lIns="45720" tIns="45720" rIns="45720" bIns="45720" rtlCol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0" i="0" u="none" strike="noStrike">
                <a:effectLst/>
                <a:latin typeface="Avenir Next LT Pro" panose="020B0504020202020204" pitchFamily="34" charset="0"/>
              </a:rPr>
              <a:t>Our goal was to examine the gender pay gap within companies throughout the United Kingdom. </a:t>
            </a:r>
            <a:endParaRPr lang="en-US" sz="2400" b="0">
              <a:effectLst/>
              <a:latin typeface="Avenir Next LT Pro" panose="020B05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0" i="0" u="none" strike="noStrike">
                <a:effectLst/>
                <a:latin typeface="Avenir Next LT Pro" panose="020B0504020202020204" pitchFamily="34" charset="0"/>
              </a:rPr>
              <a:t>We identified which companies are reporting an average gender pay gap which may be considered extreme. </a:t>
            </a:r>
            <a:endParaRPr lang="en-US" sz="2400" b="0">
              <a:effectLst/>
              <a:latin typeface="Avenir Next LT Pro" panose="020B05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0" i="0" u="none" strike="noStrike">
                <a:effectLst/>
                <a:latin typeface="Avenir Next LT Pro" panose="020B0504020202020204" pitchFamily="34" charset="0"/>
              </a:rPr>
              <a:t>The size and location of the company was included in the considerations as well as some consideration for the type of company. </a:t>
            </a:r>
            <a:endParaRPr lang="en-US" sz="2400" b="0">
              <a:effectLst/>
              <a:latin typeface="Avenir Next LT Pro" panose="020B0504020202020204" pitchFamily="34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400" b="0" i="0" u="none" strike="noStrike">
                <a:effectLst/>
                <a:latin typeface="Avenir Next LT Pro" panose="020B0504020202020204" pitchFamily="34" charset="0"/>
              </a:rPr>
              <a:t>Our recommendation for data collection will be included at the end. </a:t>
            </a:r>
            <a:br>
              <a:rPr lang="en-US"/>
            </a:br>
            <a:endParaRPr lang="en-US"/>
          </a:p>
        </p:txBody>
      </p:sp>
      <p:pic>
        <p:nvPicPr>
          <p:cNvPr id="6" name="Graphic 5" descr="Business Growth outline">
            <a:extLst>
              <a:ext uri="{FF2B5EF4-FFF2-40B4-BE49-F238E27FC236}">
                <a16:creationId xmlns:a16="http://schemas.microsoft.com/office/drawing/2014/main" id="{CC9961BA-4DA1-0535-C2C7-A2992C57F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8281" y="829241"/>
            <a:ext cx="2871216" cy="2871216"/>
          </a:xfrm>
          <a:prstGeom prst="rect">
            <a:avLst/>
          </a:prstGeom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2568" y="6296968"/>
            <a:ext cx="402336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08AB70BE-1769-45B8-85A6-0C837432C7E6}" type="slidenum">
              <a:rPr lang="en-US" sz="1000" smtClean="0"/>
              <a:pPr algn="l" defTabSz="914400">
                <a:spcAft>
                  <a:spcPts val="600"/>
                </a:spcAft>
              </a:pPr>
              <a:t>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  <p:transition spd="med">
    <p:pull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Data Specifics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81748" y="1917417"/>
            <a:ext cx="9525000" cy="4126767"/>
          </a:xfrm>
        </p:spPr>
        <p:txBody>
          <a:bodyPr>
            <a:noAutofit/>
          </a:bodyPr>
          <a:lstStyle/>
          <a:p>
            <a:pPr rtl="0">
              <a:spcBef>
                <a:spcPts val="0"/>
              </a:spcBef>
              <a:spcAft>
                <a:spcPts val="2400"/>
              </a:spcAft>
            </a:pPr>
            <a:r>
              <a:rPr lang="en-US" sz="2400" b="0" i="0" u="none" strike="noStrike">
                <a:effectLst/>
                <a:latin typeface="Avenir Next LT Pro" panose="020B0504020202020204" pitchFamily="34" charset="0"/>
              </a:rPr>
              <a:t>The data used refers to the 21-22 year. </a:t>
            </a:r>
          </a:p>
          <a:p>
            <a:pPr rtl="0">
              <a:spcBef>
                <a:spcPts val="0"/>
              </a:spcBef>
              <a:spcAft>
                <a:spcPts val="2400"/>
              </a:spcAft>
            </a:pPr>
            <a:r>
              <a:rPr lang="en-US" sz="2400" b="0" i="0" u="none" strike="noStrike">
                <a:effectLst/>
                <a:latin typeface="Avenir Next LT Pro" panose="020B0504020202020204" pitchFamily="34" charset="0"/>
              </a:rPr>
              <a:t>There are a total of 10,174 companies which reported for this year.  9,813 of them reported before the deadline, which is slightly up from the previous year.</a:t>
            </a:r>
            <a:endParaRPr lang="en-US" sz="2400" b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2400"/>
              </a:spcAft>
            </a:pPr>
            <a:r>
              <a:rPr lang="en-US" sz="2400" b="0" i="0" u="none" strike="noStrike">
                <a:effectLst/>
                <a:latin typeface="Avenir Next LT Pro" panose="020B0504020202020204" pitchFamily="34" charset="0"/>
              </a:rPr>
              <a:t>The information relating to bonuses within the data is uncertain, so we electe</a:t>
            </a:r>
            <a:r>
              <a:rPr lang="en-US" sz="2400">
                <a:latin typeface="Avenir Next LT Pro" panose="020B0504020202020204" pitchFamily="34" charset="0"/>
              </a:rPr>
              <a:t>d to not include it in our analysis. </a:t>
            </a:r>
            <a:endParaRPr lang="en-US" sz="2400" b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2400"/>
              </a:spcAft>
            </a:pPr>
            <a:r>
              <a:rPr lang="en-US" sz="2400" b="0" i="0" u="none" strike="noStrike">
                <a:effectLst/>
                <a:latin typeface="Avenir Next LT Pro" panose="020B0504020202020204" pitchFamily="34" charset="0"/>
              </a:rPr>
              <a:t>Our report includes information relating to the median percentage difference between male and female hourly pay as well as the mean</a:t>
            </a:r>
            <a:r>
              <a:rPr lang="en-US" sz="2400">
                <a:latin typeface="Avenir Next LT Pro" panose="020B0504020202020204" pitchFamily="34" charset="0"/>
              </a:rPr>
              <a:t> used in specific circumstances</a:t>
            </a:r>
            <a:r>
              <a:rPr lang="en-US" sz="2400" b="0" i="0" u="none" strike="noStrike">
                <a:effectLst/>
                <a:latin typeface="Avenir Next LT Pro" panose="020B0504020202020204" pitchFamily="34" charset="0"/>
              </a:rPr>
              <a:t>. </a:t>
            </a:r>
            <a:endParaRPr lang="en-US" sz="2400" b="0">
              <a:effectLst/>
              <a:latin typeface="Avenir Next LT Pro" panose="020B0504020202020204" pitchFamily="34" charset="0"/>
            </a:endParaRPr>
          </a:p>
          <a:p>
            <a:br>
              <a:rPr lang="en-US"/>
            </a:br>
            <a:r>
              <a:rPr lang="en-US" sz="1400">
                <a:latin typeface="Avenir Next LT Pro" panose="020B0504020202020204" pitchFamily="34" charset="0"/>
              </a:rPr>
              <a:t>https://www.bbc.com/news/business-58786739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>
                <a:solidFill>
                  <a:schemeClr val="tx1"/>
                </a:solidFill>
                <a:latin typeface="Avenir Next LT Pro"/>
              </a:rPr>
              <a:t>DEFINING Pay Gap 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ECB1430-5CD1-470D-8F0F-7EDE4C790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CC286-7253-B31F-DFE6-802920A9F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4128" y="1794462"/>
            <a:ext cx="4792538" cy="3811418"/>
          </a:xfrm>
        </p:spPr>
        <p:txBody>
          <a:bodyPr vert="horz" lIns="45720" tIns="45720" rIns="45720" bIns="45720" rtlCol="0" anchor="t">
            <a:noAutofit/>
          </a:bodyPr>
          <a:lstStyle/>
          <a:p>
            <a:pPr>
              <a:spcAft>
                <a:spcPts val="1800"/>
              </a:spcAft>
              <a:buClr>
                <a:schemeClr val="accent1"/>
              </a:buClr>
            </a:pPr>
            <a:r>
              <a:rPr lang="en-US" sz="2400" noProof="1">
                <a:latin typeface="Avenir Next LT Pro"/>
              </a:rPr>
              <a:t>The average difference in median pay for the year was 12.3% according to our data. </a:t>
            </a:r>
          </a:p>
          <a:p>
            <a:pPr>
              <a:spcAft>
                <a:spcPts val="1800"/>
              </a:spcAft>
              <a:buClr>
                <a:schemeClr val="accent1"/>
              </a:buClr>
            </a:pPr>
            <a:r>
              <a:rPr lang="en-US" sz="2400" noProof="1">
                <a:latin typeface="Avenir Next LT Pro"/>
              </a:rPr>
              <a:t>This is the difference in earnings between men and women at the middle ranking of the company.</a:t>
            </a:r>
          </a:p>
          <a:p>
            <a:pPr>
              <a:spcAft>
                <a:spcPts val="1800"/>
              </a:spcAft>
              <a:buClr>
                <a:schemeClr val="accent1"/>
              </a:buClr>
            </a:pPr>
            <a:r>
              <a:rPr lang="en-US" sz="2400" noProof="1">
                <a:latin typeface="Avenir Next LT Pro"/>
              </a:rPr>
              <a:t>The mean may be deceiving. Also, the most recognizable businesses have deceptively high means.</a:t>
            </a:r>
          </a:p>
          <a:p>
            <a:pPr>
              <a:spcAft>
                <a:spcPts val="1800"/>
              </a:spcAft>
              <a:buClr>
                <a:schemeClr val="accent1"/>
              </a:buClr>
            </a:pPr>
            <a:endParaRPr lang="en-US" sz="2400" noProof="1">
              <a:latin typeface="Avenir Next LT Pro" panose="020B05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4234" y="6269536"/>
            <a:ext cx="41893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fld id="{08AB70BE-1769-45B8-85A6-0C837432C7E6}" type="slidenum">
              <a:rPr lang="en-US" sz="1000">
                <a:solidFill>
                  <a:prstClr val="white">
                    <a:alpha val="80000"/>
                  </a:prstClr>
                </a:solidFill>
              </a:rPr>
              <a:pPr algn="l" defTabSz="914400">
                <a:spcAft>
                  <a:spcPts val="600"/>
                </a:spcAft>
              </a:pPr>
              <a:t>4</a:t>
            </a:fld>
            <a:endParaRPr lang="en-US" sz="1000">
              <a:solidFill>
                <a:prstClr val="white">
                  <a:alpha val="80000"/>
                </a:prstClr>
              </a:solidFill>
            </a:endParaRPr>
          </a:p>
        </p:txBody>
      </p:sp>
      <p:pic>
        <p:nvPicPr>
          <p:cNvPr id="6" name="Picture 5" descr="A graph of blue and green bars&#10;&#10;Description automatically generated">
            <a:extLst>
              <a:ext uri="{FF2B5EF4-FFF2-40B4-BE49-F238E27FC236}">
                <a16:creationId xmlns:a16="http://schemas.microsoft.com/office/drawing/2014/main" id="{EEE76190-D93D-FA10-7507-20061CB330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33" t="1907" r="791" b="1090"/>
          <a:stretch/>
        </p:blipFill>
        <p:spPr>
          <a:xfrm>
            <a:off x="6055706" y="1820383"/>
            <a:ext cx="5897234" cy="375957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C3662A-1C35-049F-E760-D56269653A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64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Companies with the largest gaps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41F6D-09FB-DE91-905B-ACA52F64E5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19538" y="2077791"/>
            <a:ext cx="3945386" cy="3905313"/>
          </a:xfrm>
        </p:spPr>
        <p:txBody>
          <a:bodyPr>
            <a:no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>
                <a:latin typeface="Avenir Next LT Pro" panose="020B0504020202020204" pitchFamily="34" charset="0"/>
              </a:rPr>
              <a:t>Many of these companies employ a wide majority of males over females, some of which may have no female employees at all. 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>
                <a:latin typeface="Avenir Next LT Pro" panose="020B0504020202020204" pitchFamily="34" charset="0"/>
              </a:rPr>
              <a:t>Most noticeable about these companies is their type. 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400">
                <a:latin typeface="Avenir Next LT Pro" panose="020B0504020202020204" pitchFamily="34" charset="0"/>
              </a:rPr>
              <a:t>Is this discrimination?</a:t>
            </a:r>
          </a:p>
          <a:p>
            <a:pPr>
              <a:spcAft>
                <a:spcPts val="1800"/>
              </a:spcAft>
            </a:pPr>
            <a:endParaRPr lang="en-US" sz="2400">
              <a:latin typeface="Avenir Next LT Pro" panose="020B0504020202020204" pitchFamily="34" charset="0"/>
            </a:endParaRPr>
          </a:p>
          <a:p>
            <a:endParaRPr lang="en-US" sz="2400">
              <a:latin typeface="Avenir Next LT Pro" panose="020B05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96410-283D-D627-7F54-C925117F2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62" y="1707984"/>
            <a:ext cx="6923071" cy="427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Scott Monument Edinburgh">
            <a:extLst>
              <a:ext uri="{FF2B5EF4-FFF2-40B4-BE49-F238E27FC236}">
                <a16:creationId xmlns:a16="http://schemas.microsoft.com/office/drawing/2014/main" id="{F86D3B10-B067-0164-7098-E6CE2BFD7F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rcRect l="-91" r="28450"/>
          <a:stretch/>
        </p:blipFill>
        <p:spPr>
          <a:xfrm>
            <a:off x="5074920" y="0"/>
            <a:ext cx="711708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B8613F-2883-10AE-89EE-754728CFC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034" y="345441"/>
            <a:ext cx="4040886" cy="1766918"/>
          </a:xfrm>
        </p:spPr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Quartiles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5B3C4-FE12-5928-4EAA-8598EFD0C5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4034" y="1764991"/>
            <a:ext cx="3585972" cy="4507155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0" noProof="1">
                <a:latin typeface="Avenir Next LT Pro"/>
              </a:rPr>
              <a:t>Quartiles reflect the ratio of people filling jobs within each pay range, here it's split between men and women.</a:t>
            </a:r>
          </a:p>
          <a:p>
            <a:pPr marL="0" indent="0">
              <a:buNone/>
            </a:pPr>
            <a:endParaRPr lang="en-US" sz="2400" b="0" noProof="1">
              <a:latin typeface="Avenir Next LT Pro"/>
            </a:endParaRPr>
          </a:p>
          <a:p>
            <a:pPr marL="0" indent="0">
              <a:buNone/>
            </a:pPr>
            <a:r>
              <a:rPr lang="en-US" sz="2400" b="0" noProof="1">
                <a:latin typeface="Avenir Next LT Pro"/>
              </a:rPr>
              <a:t>When we consider the quartiles within a company, we are able detect the depth of the inequity between pay rates. </a:t>
            </a:r>
          </a:p>
          <a:p>
            <a:pPr marL="0" indent="0">
              <a:buNone/>
            </a:pPr>
            <a:endParaRPr lang="en-US" sz="2400" b="0" noProof="1">
              <a:latin typeface="Avenir Next LT Pro" panose="020B0504020202020204" pitchFamily="34" charset="0"/>
            </a:endParaRPr>
          </a:p>
          <a:p>
            <a:pPr marL="0" indent="0">
              <a:buNone/>
            </a:pPr>
            <a:endParaRPr lang="en-US" sz="2400" b="0" noProof="1"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97A5F-8A74-2493-9B0C-E5376396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8664" y="6120629"/>
            <a:ext cx="783336" cy="633662"/>
          </a:xfrm>
        </p:spPr>
        <p:txBody>
          <a:bodyPr/>
          <a:lstStyle/>
          <a:p>
            <a:fld id="{08AB70BE-1769-45B8-85A6-0C837432C7E6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 graph of blue bars with white text&#10;&#10;Description automatically generated">
            <a:extLst>
              <a:ext uri="{FF2B5EF4-FFF2-40B4-BE49-F238E27FC236}">
                <a16:creationId xmlns:a16="http://schemas.microsoft.com/office/drawing/2014/main" id="{2EC5BA9C-A81E-0A5A-4AAE-FB8CE9D2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3" t="1307" r="604" b="686"/>
          <a:stretch/>
        </p:blipFill>
        <p:spPr>
          <a:xfrm>
            <a:off x="5985418" y="77787"/>
            <a:ext cx="5778338" cy="3217177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C3D3540-4530-467C-6B8B-C75C9CEBBC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7" t="1214" r="259" b="897"/>
          <a:stretch/>
        </p:blipFill>
        <p:spPr>
          <a:xfrm>
            <a:off x="5985418" y="3291174"/>
            <a:ext cx="5778338" cy="349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  <p:transition spd="med">
    <p:pull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734" y="450262"/>
            <a:ext cx="8690533" cy="849152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Avenir Next LT Pro" panose="020B0504020202020204" pitchFamily="34" charset="0"/>
              </a:rPr>
              <a:t>London VS The Rest of the UK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71A3D26-8531-7A74-75FD-DA9ECF8E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" y="1853480"/>
            <a:ext cx="5364503" cy="33831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EA8C90-14D3-75B1-DB44-236EB3B286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797" y="1853479"/>
            <a:ext cx="5364503" cy="338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D9321D-79AC-AC52-77EE-48647BFA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Types of Companies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B8AA87-ACD9-1978-6D0D-24BB242F771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71598" y="1862065"/>
            <a:ext cx="10172702" cy="807244"/>
          </a:xfrm>
        </p:spPr>
        <p:txBody>
          <a:bodyPr>
            <a:normAutofit/>
          </a:bodyPr>
          <a:lstStyle/>
          <a:p>
            <a:r>
              <a:rPr lang="en-US" sz="2400">
                <a:latin typeface="Avenir Next LT Pro" panose="020B0504020202020204" pitchFamily="34" charset="0"/>
              </a:rPr>
              <a:t>Within the analysis of our data, we found that certain types of companies tend towards a higher pay gap than others.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EE69C-73C8-9D1D-8226-203542625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051AD-B393-C57D-8238-51106FBD9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53" y="3210547"/>
            <a:ext cx="4194948" cy="2738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5F8F0D-BCE0-B672-055A-93F82E952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691" y="3244373"/>
            <a:ext cx="4194948" cy="273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68035"/>
      </p:ext>
    </p:extLst>
  </p:cSld>
  <p:clrMapOvr>
    <a:masterClrMapping/>
  </p:clrMapOvr>
  <p:transition spd="med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venir Next LT Pro" panose="020B0504020202020204" pitchFamily="34" charset="0"/>
              </a:rPr>
              <a:t>Size of Companies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CC286-7253-B31F-DFE6-802920A9F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78408" y="1859905"/>
            <a:ext cx="3427337" cy="3552597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400" noProof="1">
                <a:latin typeface="Avenir Next LT Pro" panose="020B0504020202020204" pitchFamily="34" charset="0"/>
              </a:rPr>
              <a:t>We found that the larger companies showed a less pronounced gender pay gap. </a:t>
            </a:r>
          </a:p>
          <a:p>
            <a:pPr>
              <a:spcAft>
                <a:spcPts val="1800"/>
              </a:spcAft>
            </a:pPr>
            <a:r>
              <a:rPr lang="en-US" sz="2400" noProof="1">
                <a:latin typeface="Avenir Next LT Pro" panose="020B0504020202020204" pitchFamily="34" charset="0"/>
              </a:rPr>
              <a:t>The majority of the top 10 worst offenders employed less than 500 people.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C1553-E186-71FE-6D39-84B0540C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418" y="1489518"/>
            <a:ext cx="6387734" cy="43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69797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453AF4-4FB0-4B39-9296-55DED383E98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0D7C3E5-1734-4636-9EC5-AEB06BF1FB2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</TotalTime>
  <Words>447</Words>
  <Application>Microsoft Office PowerPoint</Application>
  <PresentationFormat>Widescreen</PresentationFormat>
  <Paragraphs>61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Avenir Next LT Pro</vt:lpstr>
      <vt:lpstr>Calibri</vt:lpstr>
      <vt:lpstr>Tw Cen MT</vt:lpstr>
      <vt:lpstr>Tw Cen MT Condensed</vt:lpstr>
      <vt:lpstr>Wingdings 3</vt:lpstr>
      <vt:lpstr>Integral</vt:lpstr>
      <vt:lpstr>Gender Pay Gap in the UK</vt:lpstr>
      <vt:lpstr>Overview</vt:lpstr>
      <vt:lpstr>Data Specifics</vt:lpstr>
      <vt:lpstr>DEFINING Pay Gap </vt:lpstr>
      <vt:lpstr>Companies with the largest gaps</vt:lpstr>
      <vt:lpstr>Quartiles</vt:lpstr>
      <vt:lpstr>London VS The Rest of the UK</vt:lpstr>
      <vt:lpstr>Types of Companies</vt:lpstr>
      <vt:lpstr>Size of Companies</vt:lpstr>
      <vt:lpstr>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Pamela Berry</dc:creator>
  <cp:lastModifiedBy>Pamela Berry</cp:lastModifiedBy>
  <cp:revision>1</cp:revision>
  <dcterms:created xsi:type="dcterms:W3CDTF">2024-09-23T18:19:37Z</dcterms:created>
  <dcterms:modified xsi:type="dcterms:W3CDTF">2025-01-27T22:24:52Z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